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ตำบลช่อง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พฤษภาคม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2563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24885"/>
              </p:ext>
            </p:extLst>
          </p:nvPr>
        </p:nvGraphicFramePr>
        <p:xfrm>
          <a:off x="1004206" y="2106385"/>
          <a:ext cx="10309419" cy="417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8879">
                  <a:extLst>
                    <a:ext uri="{9D8B030D-6E8A-4147-A177-3AD203B41FA5}">
                      <a16:colId xmlns="" xmlns:a16="http://schemas.microsoft.com/office/drawing/2014/main" val="517156439"/>
                    </a:ext>
                  </a:extLst>
                </a:gridCol>
                <a:gridCol w="2379112">
                  <a:extLst>
                    <a:ext uri="{9D8B030D-6E8A-4147-A177-3AD203B41FA5}">
                      <a16:colId xmlns="" xmlns:a16="http://schemas.microsoft.com/office/drawing/2014/main" val="3809874685"/>
                    </a:ext>
                  </a:extLst>
                </a:gridCol>
                <a:gridCol w="3041428">
                  <a:extLst>
                    <a:ext uri="{9D8B030D-6E8A-4147-A177-3AD203B41FA5}">
                      <a16:colId xmlns="" xmlns:a16="http://schemas.microsoft.com/office/drawing/2014/main" val="453013212"/>
                    </a:ext>
                  </a:extLst>
                </a:gridCol>
              </a:tblGrid>
              <a:tr h="45707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357329"/>
                  </a:ext>
                </a:extLst>
              </a:tr>
              <a:tr h="54613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7101123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85128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57100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การชำระภาษีป้าย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1407057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การรับชำระภาษีโรงเรือนและที่ดิน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630981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2076895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2945246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347</TotalTime>
  <Words>97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อิออน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COMHeaek</cp:lastModifiedBy>
  <cp:revision>53</cp:revision>
  <dcterms:created xsi:type="dcterms:W3CDTF">2018-10-24T07:49:38Z</dcterms:created>
  <dcterms:modified xsi:type="dcterms:W3CDTF">2020-06-17T06:47:24Z</dcterms:modified>
</cp:coreProperties>
</file>