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4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2493819" y="241070"/>
            <a:ext cx="6259483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สถิติข้อมูลผู้รับบริการ</a:t>
            </a:r>
          </a:p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องค์การ</a:t>
            </a:r>
            <a:r>
              <a:rPr lang="th-TH" sz="2400" b="1" dirty="0">
                <a:latin typeface="Ekkamai Standard" panose="02000506000000020003" pitchFamily="2" charset="0"/>
                <a:cs typeface="Ekkamai Standard" panose="02000506000000020003" pitchFamily="2" charset="0"/>
              </a:rPr>
              <a:t>บริหารส่วน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ตำบลช่อง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ประจำเดือน 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สิงหาคม 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พ.ศ.2562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69582"/>
              </p:ext>
            </p:extLst>
          </p:nvPr>
        </p:nvGraphicFramePr>
        <p:xfrm>
          <a:off x="1004206" y="2106385"/>
          <a:ext cx="10309419" cy="4176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8879">
                  <a:extLst>
                    <a:ext uri="{9D8B030D-6E8A-4147-A177-3AD203B41FA5}">
                      <a16:colId xmlns="" xmlns:a16="http://schemas.microsoft.com/office/drawing/2014/main" val="517156439"/>
                    </a:ext>
                  </a:extLst>
                </a:gridCol>
                <a:gridCol w="2379112">
                  <a:extLst>
                    <a:ext uri="{9D8B030D-6E8A-4147-A177-3AD203B41FA5}">
                      <a16:colId xmlns="" xmlns:a16="http://schemas.microsoft.com/office/drawing/2014/main" val="3809874685"/>
                    </a:ext>
                  </a:extLst>
                </a:gridCol>
                <a:gridCol w="3041428">
                  <a:extLst>
                    <a:ext uri="{9D8B030D-6E8A-4147-A177-3AD203B41FA5}">
                      <a16:colId xmlns="" xmlns:a16="http://schemas.microsoft.com/office/drawing/2014/main" val="453013212"/>
                    </a:ext>
                  </a:extLst>
                </a:gridCol>
              </a:tblGrid>
              <a:tr h="457075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รายการ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จำนวน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หมายเหตุ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3357329"/>
                  </a:ext>
                </a:extLst>
              </a:tr>
              <a:tr h="54613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การจดทะเบียนพาณิชย์ (</a:t>
                      </a:r>
                      <a:r>
                        <a:rPr lang="th-TH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ตั้งใหม่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) ตาม พรบ.ทะเบียนพาณิชย์ พ.ศ. 2499 กรณีผู้ขอจดทะเบียนเป็นบุคคลธรรมดา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67101123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การลงทะเบียนและยื่นคำขอรับเงินเบี้ยความพิการ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28512832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การลงทะเบียนและยื่นคำขอรับเงินเบี้ยยังชีพผู้สูงอายุ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15710032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การชำระภาษีป้าย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91407057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การรับชำระภาษีโรงเรือนและที่ดิน</a:t>
                      </a:r>
                      <a:endParaRPr lang="th-TH" sz="20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-</a:t>
                      </a:r>
                      <a:endParaRPr lang="th-TH" sz="20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1630981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การขออนุญาตใช้น้ำประปา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92076895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การรับชำระเงินค่าน้ำประปา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59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02945246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การขออนุญาตก่อสร้างอาคาร ตาม มาตรา 21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10093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2763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อิออน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233</TotalTime>
  <Words>97</Words>
  <Application>Microsoft Office PowerPoint</Application>
  <PresentationFormat>กำหนดเอง</PresentationFormat>
  <Paragraphs>22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อิออน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COMHeaek</cp:lastModifiedBy>
  <cp:revision>33</cp:revision>
  <dcterms:created xsi:type="dcterms:W3CDTF">2018-10-24T07:49:38Z</dcterms:created>
  <dcterms:modified xsi:type="dcterms:W3CDTF">2020-06-17T04:54:11Z</dcterms:modified>
</cp:coreProperties>
</file>